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0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3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1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3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1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6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4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1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ED69-BDAA-46A7-B18E-A2500963C00D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12BC-367D-4857-B156-1179A2629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0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14" t="23697" r="25261" b="9310"/>
          <a:stretch/>
        </p:blipFill>
        <p:spPr>
          <a:xfrm>
            <a:off x="103031" y="0"/>
            <a:ext cx="12183414" cy="9273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40958" y="4829577"/>
            <a:ext cx="4018208" cy="6697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By 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92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22" t="23724" r="24892" b="9903"/>
          <a:stretch/>
        </p:blipFill>
        <p:spPr>
          <a:xfrm>
            <a:off x="115910" y="-1"/>
            <a:ext cx="12076089" cy="90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4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23" t="23372" r="24595" b="10079"/>
          <a:stretch/>
        </p:blipFill>
        <p:spPr>
          <a:xfrm>
            <a:off x="128788" y="0"/>
            <a:ext cx="11964473" cy="88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5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26" t="23372" r="25287" b="10256"/>
          <a:stretch/>
        </p:blipFill>
        <p:spPr>
          <a:xfrm>
            <a:off x="0" y="-1"/>
            <a:ext cx="12299324" cy="91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22" t="23547" r="25584" b="10255"/>
          <a:stretch/>
        </p:blipFill>
        <p:spPr>
          <a:xfrm>
            <a:off x="0" y="0"/>
            <a:ext cx="12192000" cy="92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24" t="23372" r="25485" b="10608"/>
          <a:stretch/>
        </p:blipFill>
        <p:spPr>
          <a:xfrm>
            <a:off x="103032" y="0"/>
            <a:ext cx="12088968" cy="90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7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24" t="23724" r="25782" b="10784"/>
          <a:stretch/>
        </p:blipFill>
        <p:spPr>
          <a:xfrm>
            <a:off x="158492" y="103030"/>
            <a:ext cx="11921891" cy="89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6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Howells</dc:creator>
  <cp:lastModifiedBy>Alison Howells</cp:lastModifiedBy>
  <cp:revision>2</cp:revision>
  <dcterms:created xsi:type="dcterms:W3CDTF">2014-06-02T12:47:58Z</dcterms:created>
  <dcterms:modified xsi:type="dcterms:W3CDTF">2014-06-02T12:49:03Z</dcterms:modified>
</cp:coreProperties>
</file>