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7B8AF8B-996D-4584-A43B-2FD7C7F17465}" type="datetimeFigureOut">
              <a:rPr lang="en-GB" smtClean="0"/>
              <a:t>02/06/2014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B36EEBB-9C93-41A6-9FC7-C78D98A78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341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1C5D-28B8-4728-9625-525774C1AE56}" type="datetimeFigureOut">
              <a:rPr lang="en-GB" smtClean="0"/>
              <a:t>02/06/2014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7A96-FB8A-46CA-A122-51F34087B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898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1C5D-28B8-4728-9625-525774C1AE56}" type="datetimeFigureOut">
              <a:rPr lang="en-GB" smtClean="0"/>
              <a:t>02/06/2014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7A96-FB8A-46CA-A122-51F34087B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39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1C5D-28B8-4728-9625-525774C1AE56}" type="datetimeFigureOut">
              <a:rPr lang="en-GB" smtClean="0"/>
              <a:t>02/06/2014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7A96-FB8A-46CA-A122-51F34087B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08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1C5D-28B8-4728-9625-525774C1AE56}" type="datetimeFigureOut">
              <a:rPr lang="en-GB" smtClean="0"/>
              <a:t>02/06/2014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7A96-FB8A-46CA-A122-51F34087B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32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1C5D-28B8-4728-9625-525774C1AE56}" type="datetimeFigureOut">
              <a:rPr lang="en-GB" smtClean="0"/>
              <a:t>02/06/2014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7A96-FB8A-46CA-A122-51F34087B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75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1C5D-28B8-4728-9625-525774C1AE56}" type="datetimeFigureOut">
              <a:rPr lang="en-GB" smtClean="0"/>
              <a:t>02/06/2014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7A96-FB8A-46CA-A122-51F34087B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16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1C5D-28B8-4728-9625-525774C1AE56}" type="datetimeFigureOut">
              <a:rPr lang="en-GB" smtClean="0"/>
              <a:t>02/06/2014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7A96-FB8A-46CA-A122-51F34087B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1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1C5D-28B8-4728-9625-525774C1AE56}" type="datetimeFigureOut">
              <a:rPr lang="en-GB" smtClean="0"/>
              <a:t>02/06/2014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7A96-FB8A-46CA-A122-51F34087B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93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1C5D-28B8-4728-9625-525774C1AE56}" type="datetimeFigureOut">
              <a:rPr lang="en-GB" smtClean="0"/>
              <a:t>02/06/2014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7A96-FB8A-46CA-A122-51F34087B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22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1C5D-28B8-4728-9625-525774C1AE56}" type="datetimeFigureOut">
              <a:rPr lang="en-GB" smtClean="0"/>
              <a:t>02/06/2014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7A96-FB8A-46CA-A122-51F34087B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36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1C5D-28B8-4728-9625-525774C1AE56}" type="datetimeFigureOut">
              <a:rPr lang="en-GB" smtClean="0"/>
              <a:t>02/06/2014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7A96-FB8A-46CA-A122-51F34087B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25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F1C5D-28B8-4728-9625-525774C1AE56}" type="datetimeFigureOut">
              <a:rPr lang="en-GB" smtClean="0"/>
              <a:t>02/06/2014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37A96-FB8A-46CA-A122-51F34087B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63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7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9958" y="735087"/>
            <a:ext cx="554461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Exciting Egypt!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65039" y="5517232"/>
            <a:ext cx="36744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By </a:t>
            </a:r>
            <a:r>
              <a:rPr lang="en-US" sz="32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 J</a:t>
            </a:r>
            <a:endParaRPr lang="en-US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661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71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24058" y="476672"/>
            <a:ext cx="327641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Contents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7307" y="1996479"/>
            <a:ext cx="5829913" cy="31085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800" dirty="0" smtClean="0">
                <a:latin typeface="Century Gothic" panose="020B0502020202020204" pitchFamily="34" charset="0"/>
              </a:rPr>
              <a:t>Facts about Egypt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>
                <a:latin typeface="Century Gothic" panose="020B0502020202020204" pitchFamily="34" charset="0"/>
              </a:rPr>
              <a:t>Where is Egypt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>
                <a:latin typeface="Century Gothic" panose="020B0502020202020204" pitchFamily="34" charset="0"/>
              </a:rPr>
              <a:t>People and Culture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>
                <a:latin typeface="Century Gothic" panose="020B0502020202020204" pitchFamily="34" charset="0"/>
              </a:rPr>
              <a:t>Ancient Egypt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>
                <a:latin typeface="Century Gothic" panose="020B0502020202020204" pitchFamily="34" charset="0"/>
              </a:rPr>
              <a:t>More Fun facts about Egypt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>
                <a:latin typeface="Century Gothic" panose="020B0502020202020204" pitchFamily="34" charset="0"/>
              </a:rPr>
              <a:t>My trip to Egypt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>
                <a:latin typeface="Century Gothic" panose="020B0502020202020204" pitchFamily="34" charset="0"/>
              </a:rPr>
              <a:t>Quiz</a:t>
            </a:r>
            <a:endParaRPr lang="en-GB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69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843" y="1985498"/>
            <a:ext cx="4428314" cy="295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179512" y="167035"/>
            <a:ext cx="3096344" cy="1224136"/>
          </a:xfrm>
          <a:prstGeom prst="cloudCallout">
            <a:avLst>
              <a:gd name="adj1" fmla="val 23017"/>
              <a:gd name="adj2" fmla="val 772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It’s real name is: Arab Republic of Egypt.</a:t>
            </a:r>
            <a:endParaRPr lang="en-GB" dirty="0"/>
          </a:p>
        </p:txBody>
      </p:sp>
      <p:sp>
        <p:nvSpPr>
          <p:cNvPr id="6" name="Cloud Callout 5"/>
          <p:cNvSpPr/>
          <p:nvPr/>
        </p:nvSpPr>
        <p:spPr>
          <a:xfrm>
            <a:off x="6565464" y="5271798"/>
            <a:ext cx="2484276" cy="835697"/>
          </a:xfrm>
          <a:prstGeom prst="cloudCallout">
            <a:avLst>
              <a:gd name="adj1" fmla="val -44256"/>
              <a:gd name="adj2" fmla="val -701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capital of Egypt is Cairo</a:t>
            </a:r>
            <a:endParaRPr lang="en-GB" dirty="0"/>
          </a:p>
        </p:txBody>
      </p:sp>
      <p:sp>
        <p:nvSpPr>
          <p:cNvPr id="7" name="Cloud Callout 6"/>
          <p:cNvSpPr/>
          <p:nvPr/>
        </p:nvSpPr>
        <p:spPr>
          <a:xfrm>
            <a:off x="3112604" y="5449465"/>
            <a:ext cx="3060340" cy="873830"/>
          </a:xfrm>
          <a:prstGeom prst="cloudCallout">
            <a:avLst>
              <a:gd name="adj1" fmla="val -3177"/>
              <a:gd name="adj2" fmla="val -83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Population: 78,887,007</a:t>
            </a:r>
            <a:endParaRPr lang="en-GB" dirty="0"/>
          </a:p>
        </p:txBody>
      </p:sp>
      <p:sp>
        <p:nvSpPr>
          <p:cNvPr id="8" name="Cloud Callout 7"/>
          <p:cNvSpPr/>
          <p:nvPr/>
        </p:nvSpPr>
        <p:spPr>
          <a:xfrm>
            <a:off x="6691478" y="455067"/>
            <a:ext cx="2232248" cy="936104"/>
          </a:xfrm>
          <a:prstGeom prst="cloudCallout">
            <a:avLst>
              <a:gd name="adj1" fmla="val -27660"/>
              <a:gd name="adj2" fmla="val 773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Their language: Arabic</a:t>
            </a:r>
            <a:endParaRPr lang="en-GB" dirty="0"/>
          </a:p>
        </p:txBody>
      </p:sp>
      <p:sp>
        <p:nvSpPr>
          <p:cNvPr id="9" name="Cloud Callout 8"/>
          <p:cNvSpPr/>
          <p:nvPr/>
        </p:nvSpPr>
        <p:spPr>
          <a:xfrm>
            <a:off x="179512" y="5304197"/>
            <a:ext cx="2658380" cy="1019098"/>
          </a:xfrm>
          <a:prstGeom prst="cloudCallout">
            <a:avLst>
              <a:gd name="adj1" fmla="val 45876"/>
              <a:gd name="adj2" fmla="val -707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Money: Egyptian pound</a:t>
            </a:r>
            <a:endParaRPr lang="en-GB" dirty="0"/>
          </a:p>
        </p:txBody>
      </p:sp>
      <p:sp>
        <p:nvSpPr>
          <p:cNvPr id="10" name="Cloud Callout 9"/>
          <p:cNvSpPr/>
          <p:nvPr/>
        </p:nvSpPr>
        <p:spPr>
          <a:xfrm>
            <a:off x="3112604" y="790781"/>
            <a:ext cx="3326846" cy="934185"/>
          </a:xfrm>
          <a:prstGeom prst="cloudCallout">
            <a:avLst>
              <a:gd name="adj1" fmla="val -8339"/>
              <a:gd name="adj2" fmla="val 802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Size of Egypt: 386,662 square miles </a:t>
            </a:r>
            <a:endParaRPr lang="en-GB" dirty="0"/>
          </a:p>
        </p:txBody>
      </p:sp>
      <p:sp>
        <p:nvSpPr>
          <p:cNvPr id="11" name="Cloud Callout 10"/>
          <p:cNvSpPr/>
          <p:nvPr/>
        </p:nvSpPr>
        <p:spPr>
          <a:xfrm>
            <a:off x="21285" y="2564904"/>
            <a:ext cx="2178331" cy="1188132"/>
          </a:xfrm>
          <a:prstGeom prst="cloudCallout">
            <a:avLst>
              <a:gd name="adj1" fmla="val 54853"/>
              <a:gd name="adj2" fmla="val 49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Biggest River: The Nile</a:t>
            </a:r>
            <a:endParaRPr lang="en-GB" dirty="0"/>
          </a:p>
        </p:txBody>
      </p:sp>
      <p:sp>
        <p:nvSpPr>
          <p:cNvPr id="12" name="Cloud Callout 11"/>
          <p:cNvSpPr/>
          <p:nvPr/>
        </p:nvSpPr>
        <p:spPr>
          <a:xfrm>
            <a:off x="6948264" y="2708920"/>
            <a:ext cx="1975462" cy="1044116"/>
          </a:xfrm>
          <a:prstGeom prst="cloudCallout">
            <a:avLst>
              <a:gd name="adj1" fmla="val -42574"/>
              <a:gd name="adj2" fmla="val 664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Mountains: the Highlands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490646" y="2149405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Facts about Egypt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66257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671253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06323" y="188640"/>
            <a:ext cx="496975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Where is Egypt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6372200" y="980727"/>
            <a:ext cx="2592288" cy="1296145"/>
          </a:xfrm>
          <a:prstGeom prst="cloudCallout">
            <a:avLst>
              <a:gd name="adj1" fmla="val -62037"/>
              <a:gd name="adj2" fmla="val 869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Egypt is in the Northeast corner of Africa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59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1094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 </a:t>
            </a:r>
          </a:p>
          <a:p>
            <a:endParaRPr lang="en-GB" dirty="0" smtClean="0"/>
          </a:p>
        </p:txBody>
      </p:sp>
      <p:sp>
        <p:nvSpPr>
          <p:cNvPr id="4" name="Cloud Callout 3"/>
          <p:cNvSpPr/>
          <p:nvPr/>
        </p:nvSpPr>
        <p:spPr>
          <a:xfrm>
            <a:off x="5156804" y="4077072"/>
            <a:ext cx="3888432" cy="2578533"/>
          </a:xfrm>
          <a:prstGeom prst="cloudCallout">
            <a:avLst>
              <a:gd name="adj1" fmla="val -30809"/>
              <a:gd name="adj2" fmla="val -745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Egypt gets most of its money from tourism. </a:t>
            </a:r>
          </a:p>
          <a:p>
            <a:pPr algn="ctr"/>
            <a:r>
              <a:rPr lang="en-GB" dirty="0" smtClean="0"/>
              <a:t>Visitors come to the country to see ancient monuments.</a:t>
            </a:r>
            <a:endParaRPr lang="en-GB" dirty="0"/>
          </a:p>
        </p:txBody>
      </p:sp>
      <p:sp>
        <p:nvSpPr>
          <p:cNvPr id="5" name="Cloud Callout 4"/>
          <p:cNvSpPr/>
          <p:nvPr/>
        </p:nvSpPr>
        <p:spPr>
          <a:xfrm>
            <a:off x="76833" y="3955121"/>
            <a:ext cx="4248472" cy="2822433"/>
          </a:xfrm>
          <a:prstGeom prst="cloudCallout">
            <a:avLst>
              <a:gd name="adj1" fmla="val 43084"/>
              <a:gd name="adj2" fmla="val -62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Children work hard. They help their parents with their work. Children are also expected to look after their parents in their old age</a:t>
            </a:r>
            <a:endParaRPr lang="en-GB" dirty="0"/>
          </a:p>
        </p:txBody>
      </p:sp>
      <p:sp>
        <p:nvSpPr>
          <p:cNvPr id="6" name="Cloud Callout 5"/>
          <p:cNvSpPr/>
          <p:nvPr/>
        </p:nvSpPr>
        <p:spPr>
          <a:xfrm>
            <a:off x="5095648" y="109476"/>
            <a:ext cx="4010744" cy="1800200"/>
          </a:xfrm>
          <a:prstGeom prst="cloudCallout">
            <a:avLst>
              <a:gd name="adj1" fmla="val -16688"/>
              <a:gd name="adj2" fmla="val 848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Egypt's population is growing really quickly. A problem as too many people are living in little spaces.</a:t>
            </a:r>
            <a:endParaRPr lang="en-GB" dirty="0"/>
          </a:p>
        </p:txBody>
      </p:sp>
      <p:sp>
        <p:nvSpPr>
          <p:cNvPr id="7" name="Cloud Callout 6"/>
          <p:cNvSpPr/>
          <p:nvPr/>
        </p:nvSpPr>
        <p:spPr>
          <a:xfrm>
            <a:off x="81220" y="120533"/>
            <a:ext cx="4597660" cy="2448272"/>
          </a:xfrm>
          <a:prstGeom prst="cloudCallout">
            <a:avLst>
              <a:gd name="adj1" fmla="val 46366"/>
              <a:gd name="adj2" fmla="val 45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90 % of Egyptians are Muslim. 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10 % of Egyptians are Copts, one of the oldest Christian religions.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923952" y="2667147"/>
            <a:ext cx="572814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People and Culture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9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026" y="3366522"/>
            <a:ext cx="4065612" cy="330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66522"/>
            <a:ext cx="3600400" cy="331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3608" y="511805"/>
            <a:ext cx="7810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 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179512" y="188640"/>
            <a:ext cx="4176464" cy="2862356"/>
          </a:xfrm>
          <a:prstGeom prst="cloudCallout">
            <a:avLst>
              <a:gd name="adj1" fmla="val -34102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The first people to live on the banks of the Nile were hunters and fishermen, who settled there over 8,000 years ago. </a:t>
            </a:r>
          </a:p>
          <a:p>
            <a:pPr algn="ctr"/>
            <a:r>
              <a:rPr lang="en-GB" sz="1600" dirty="0" smtClean="0"/>
              <a:t>They learned to grow crops and raise animals, and they began to build villages and towns. </a:t>
            </a:r>
            <a:endParaRPr lang="en-GB" sz="1600" dirty="0"/>
          </a:p>
        </p:txBody>
      </p:sp>
      <p:sp>
        <p:nvSpPr>
          <p:cNvPr id="5" name="Cloud Callout 4"/>
          <p:cNvSpPr/>
          <p:nvPr/>
        </p:nvSpPr>
        <p:spPr>
          <a:xfrm>
            <a:off x="4355976" y="188640"/>
            <a:ext cx="4662134" cy="2862356"/>
          </a:xfrm>
          <a:prstGeom prst="cloudCallout">
            <a:avLst>
              <a:gd name="adj1" fmla="val 27309"/>
              <a:gd name="adj2" fmla="val 673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Around 3100 B.C., the kingdoms of Upper and Lower Egypt were ruled under a powerful king, later called a pharaoh. These kings built huge pyramids, temples, and other monuments. They also took over other lands.</a:t>
            </a:r>
          </a:p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86" y="3366522"/>
            <a:ext cx="360362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07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0196" y="332656"/>
            <a:ext cx="637238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GB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More Fun facts about Egypt</a:t>
            </a:r>
            <a:endParaRPr lang="en-GB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8712968" cy="52937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>
                <a:latin typeface="Century Gothic" panose="020B0502020202020204" pitchFamily="34" charset="0"/>
              </a:rPr>
              <a:t>1</a:t>
            </a:r>
            <a:r>
              <a:rPr lang="en-GB" sz="2000" dirty="0" smtClean="0">
                <a:latin typeface="Century Gothic" panose="020B0502020202020204" pitchFamily="34" charset="0"/>
              </a:rPr>
              <a:t>. Most Ancient Egyptian pyramids were built as tombs for pharaohs and their families. 130 pyramids have been discovered in Egypt. </a:t>
            </a:r>
          </a:p>
          <a:p>
            <a:endParaRPr lang="en-GB" sz="2000" dirty="0" smtClean="0">
              <a:latin typeface="Century Gothic" panose="020B0502020202020204" pitchFamily="34" charset="0"/>
            </a:endParaRPr>
          </a:p>
          <a:p>
            <a:r>
              <a:rPr lang="en-GB" sz="2000" dirty="0" smtClean="0">
                <a:latin typeface="Century Gothic" panose="020B0502020202020204" pitchFamily="34" charset="0"/>
              </a:rPr>
              <a:t>2. The afterlife was incredibly important to the Egyptians. They believed that by preserving a dead person's body - their soul would live on in the after-life forever.</a:t>
            </a:r>
          </a:p>
          <a:p>
            <a:endParaRPr lang="en-GB" sz="2000" dirty="0" smtClean="0">
              <a:latin typeface="Century Gothic" panose="020B0502020202020204" pitchFamily="34" charset="0"/>
            </a:endParaRPr>
          </a:p>
          <a:p>
            <a:r>
              <a:rPr lang="en-GB" sz="2000" dirty="0" smtClean="0">
                <a:latin typeface="Century Gothic" panose="020B0502020202020204" pitchFamily="34" charset="0"/>
              </a:rPr>
              <a:t>3. The Pyramid of Khufu at Giza is the largest Egyptian pyramid. It weighs as much as 16 Empire State buildings!</a:t>
            </a:r>
          </a:p>
          <a:p>
            <a:endParaRPr lang="en-GB" sz="2000" dirty="0" smtClean="0">
              <a:latin typeface="Century Gothic" panose="020B0502020202020204" pitchFamily="34" charset="0"/>
            </a:endParaRPr>
          </a:p>
          <a:p>
            <a:r>
              <a:rPr lang="en-GB" sz="2000" dirty="0" smtClean="0">
                <a:latin typeface="Century Gothic" panose="020B0502020202020204" pitchFamily="34" charset="0"/>
              </a:rPr>
              <a:t>4. Both Egyptian men and women wore makeup. The eye-paint was usually green or black. As well as offering protection from the sun, the Egyptians believed makeup had magical healing powers, too! </a:t>
            </a:r>
          </a:p>
          <a:p>
            <a:endParaRPr lang="en-GB" sz="2000" dirty="0" smtClean="0">
              <a:latin typeface="Century Gothic" panose="020B0502020202020204" pitchFamily="34" charset="0"/>
            </a:endParaRPr>
          </a:p>
          <a:p>
            <a:r>
              <a:rPr lang="en-GB" sz="2000" dirty="0" smtClean="0">
                <a:latin typeface="Century Gothic" panose="020B0502020202020204" pitchFamily="34" charset="0"/>
              </a:rPr>
              <a:t>5. Unwrapped, the bandages of an Ancient Egyptian mummy could stretch for 1.6km. </a:t>
            </a:r>
          </a:p>
        </p:txBody>
      </p:sp>
    </p:spTree>
    <p:extLst>
      <p:ext uri="{BB962C8B-B14F-4D97-AF65-F5344CB8AC3E}">
        <p14:creationId xmlns:p14="http://schemas.microsoft.com/office/powerpoint/2010/main" val="292600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88840"/>
            <a:ext cx="2741091" cy="364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81006"/>
            <a:ext cx="3384376" cy="253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52735"/>
            <a:ext cx="3344739" cy="250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78421" y="332656"/>
            <a:ext cx="374820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My trip to Egypt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07504" y="978987"/>
            <a:ext cx="3096344" cy="3170093"/>
          </a:xfrm>
          <a:prstGeom prst="cloudCallout">
            <a:avLst>
              <a:gd name="adj1" fmla="val 44047"/>
              <a:gd name="adj2" fmla="val 559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 2013 I went to Egypt on holidays. I stayed at </a:t>
            </a:r>
            <a:r>
              <a:rPr lang="en-GB" dirty="0" err="1" smtClean="0"/>
              <a:t>Sharm</a:t>
            </a:r>
            <a:r>
              <a:rPr lang="en-GB" dirty="0" smtClean="0"/>
              <a:t> El Sheikh. The hotel was fab! It had 11 swimming pools and over 40 slides!</a:t>
            </a:r>
            <a:endParaRPr lang="en-GB" dirty="0"/>
          </a:p>
        </p:txBody>
      </p:sp>
      <p:sp>
        <p:nvSpPr>
          <p:cNvPr id="4" name="Cloud Callout 3"/>
          <p:cNvSpPr/>
          <p:nvPr/>
        </p:nvSpPr>
        <p:spPr>
          <a:xfrm>
            <a:off x="5621999" y="4069879"/>
            <a:ext cx="3312368" cy="2754368"/>
          </a:xfrm>
          <a:prstGeom prst="cloudCallout">
            <a:avLst>
              <a:gd name="adj1" fmla="val -78972"/>
              <a:gd name="adj2" fmla="val -179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 took us over 4 hours to get there by aeroplane. It was very hot. Over 30 degrees </a:t>
            </a:r>
            <a:r>
              <a:rPr lang="en-GB" dirty="0" err="1" smtClean="0"/>
              <a:t>celcius</a:t>
            </a:r>
            <a:r>
              <a:rPr lang="en-GB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9130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71800" y="260648"/>
            <a:ext cx="325602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Quiz Time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5553" y="1628800"/>
            <a:ext cx="7920880" cy="4801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What was the Egyptians favourite animal?</a:t>
            </a:r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What was the name of the plant they use to make paper with?</a:t>
            </a:r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How old was Tutankhamen when he became king?</a:t>
            </a:r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What river runs through Egypt?</a:t>
            </a:r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Where is Egypt?</a:t>
            </a:r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How many Pyramids have been discovered in Egypt?</a:t>
            </a:r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Who wore make up in Ancient Egypt?</a:t>
            </a:r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How heavy is the largest pyramid?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17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520</Words>
  <Application>Microsoft Office PowerPoint</Application>
  <PresentationFormat>On-screen Show (4:3)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kylie</dc:creator>
  <cp:lastModifiedBy>Alison Howells</cp:lastModifiedBy>
  <cp:revision>11</cp:revision>
  <cp:lastPrinted>2014-05-31T12:52:22Z</cp:lastPrinted>
  <dcterms:created xsi:type="dcterms:W3CDTF">2014-05-29T10:06:35Z</dcterms:created>
  <dcterms:modified xsi:type="dcterms:W3CDTF">2014-06-02T12:25:44Z</dcterms:modified>
</cp:coreProperties>
</file>